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ms-office.activeX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D4C4-AABC-4E68-A70D-CB92FEAD00DB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06D81-F1B9-46BA-93ED-C1E843A804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D4C4-AABC-4E68-A70D-CB92FEAD00DB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06D81-F1B9-46BA-93ED-C1E843A804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D4C4-AABC-4E68-A70D-CB92FEAD00DB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06D81-F1B9-46BA-93ED-C1E843A804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D4C4-AABC-4E68-A70D-CB92FEAD00DB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06D81-F1B9-46BA-93ED-C1E843A804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D4C4-AABC-4E68-A70D-CB92FEAD00DB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06D81-F1B9-46BA-93ED-C1E843A804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D4C4-AABC-4E68-A70D-CB92FEAD00DB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06D81-F1B9-46BA-93ED-C1E843A804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D4C4-AABC-4E68-A70D-CB92FEAD00DB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06D81-F1B9-46BA-93ED-C1E843A804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D4C4-AABC-4E68-A70D-CB92FEAD00DB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06D81-F1B9-46BA-93ED-C1E843A804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D4C4-AABC-4E68-A70D-CB92FEAD00DB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06D81-F1B9-46BA-93ED-C1E843A804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D4C4-AABC-4E68-A70D-CB92FEAD00DB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06D81-F1B9-46BA-93ED-C1E843A804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D4C4-AABC-4E68-A70D-CB92FEAD00DB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06D81-F1B9-46BA-93ED-C1E843A804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CD4C4-AABC-4E68-A70D-CB92FEAD00DB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06D81-F1B9-46BA-93ED-C1E843A8041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30580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Kristen ITC" pitchFamily="66" charset="0"/>
              </a:rPr>
              <a:t>Aujourd’hui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c’est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jeudi</a:t>
            </a:r>
            <a:r>
              <a:rPr lang="en-US" sz="3200" dirty="0" smtClean="0">
                <a:latin typeface="Kristen ITC" pitchFamily="66" charset="0"/>
              </a:rPr>
              <a:t>, le 18 </a:t>
            </a:r>
            <a:r>
              <a:rPr lang="en-US" sz="3200" dirty="0" err="1" smtClean="0">
                <a:latin typeface="Kristen ITC" pitchFamily="66" charset="0"/>
              </a:rPr>
              <a:t>novembre</a:t>
            </a:r>
            <a:endParaRPr lang="en-US" sz="3200" dirty="0" smtClean="0">
              <a:latin typeface="Kristen ITC" pitchFamily="66" charset="0"/>
            </a:endParaRPr>
          </a:p>
          <a:p>
            <a:pPr algn="just"/>
            <a:r>
              <a:rPr lang="en-US" sz="2000" dirty="0" smtClean="0">
                <a:latin typeface="Kristen ITC" pitchFamily="66" charset="0"/>
              </a:rPr>
              <a:t>Les </a:t>
            </a:r>
            <a:r>
              <a:rPr lang="en-US" sz="2000" dirty="0" err="1" smtClean="0">
                <a:latin typeface="Kristen ITC" pitchFamily="66" charset="0"/>
              </a:rPr>
              <a:t>objectifs:</a:t>
            </a:r>
            <a:r>
              <a:rPr lang="en-US" sz="2000" dirty="0" err="1">
                <a:latin typeface="Kristen ITC" pitchFamily="66" charset="0"/>
              </a:rPr>
              <a:t>Complete</a:t>
            </a:r>
            <a:r>
              <a:rPr lang="en-US" sz="2000" dirty="0">
                <a:latin typeface="Kristen ITC" pitchFamily="66" charset="0"/>
              </a:rPr>
              <a:t> a reading about students from Martinique and Paris </a:t>
            </a:r>
            <a:r>
              <a:rPr lang="en-US" sz="2000" dirty="0" smtClean="0">
                <a:latin typeface="Kristen ITC" pitchFamily="66" charset="0"/>
              </a:rPr>
              <a:t>; write a skit</a:t>
            </a:r>
          </a:p>
          <a:p>
            <a:pPr algn="just"/>
            <a:endParaRPr lang="en-US" sz="2000" dirty="0">
              <a:latin typeface="Kristen ITC" pitchFamily="66" charset="0"/>
            </a:endParaRPr>
          </a:p>
          <a:p>
            <a:pPr algn="just"/>
            <a:r>
              <a:rPr lang="en-US" sz="3600" b="1" dirty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D</a:t>
            </a:r>
            <a:r>
              <a:rPr lang="en-US" sz="3600" b="1" dirty="0">
                <a:solidFill>
                  <a:srgbClr val="FFC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O</a:t>
            </a:r>
            <a:r>
              <a:rPr lang="en-US" sz="3600" b="1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N</a:t>
            </a:r>
            <a:r>
              <a:rPr lang="en-US" sz="3600" b="1" dirty="0">
                <a:solidFill>
                  <a:srgbClr val="00B05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O</a:t>
            </a:r>
            <a:r>
              <a:rPr lang="en-US" sz="3600" b="1" dirty="0">
                <a:solidFill>
                  <a:srgbClr val="0070C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W</a:t>
            </a:r>
            <a:r>
              <a:rPr lang="en-US" sz="3600" b="1" dirty="0">
                <a:solidFill>
                  <a:srgbClr val="7030A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:</a:t>
            </a:r>
            <a:r>
              <a:rPr lang="en-US" sz="3600" b="1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</a:t>
            </a:r>
            <a:r>
              <a:rPr lang="en-US" sz="3600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Donnez-moi</a:t>
            </a:r>
            <a:r>
              <a:rPr lang="en-US" sz="36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les devoirs.  </a:t>
            </a:r>
            <a:r>
              <a:rPr lang="en-US" sz="2800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Choisissez</a:t>
            </a:r>
            <a:r>
              <a:rPr lang="en-US" sz="2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</a:t>
            </a:r>
            <a:r>
              <a:rPr lang="en-US" sz="2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et </a:t>
            </a:r>
            <a:r>
              <a:rPr lang="en-US" sz="2800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écrivez</a:t>
            </a:r>
            <a:r>
              <a:rPr lang="en-US" sz="2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Martinique </a:t>
            </a:r>
            <a:r>
              <a:rPr lang="en-US" sz="2800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ou</a:t>
            </a:r>
            <a:r>
              <a:rPr lang="en-US" sz="2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Paris  (</a:t>
            </a:r>
            <a:r>
              <a:rPr lang="en-US" sz="2800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il</a:t>
            </a:r>
            <a:r>
              <a:rPr lang="en-US" sz="2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y a 10 questions!)</a:t>
            </a:r>
            <a:endParaRPr lang="en-US" sz="2800" dirty="0">
              <a:latin typeface="Kristen ITC" pitchFamily="66" charset="0"/>
            </a:endParaRPr>
          </a:p>
        </p:txBody>
      </p:sp>
      <p:pic>
        <p:nvPicPr>
          <p:cNvPr id="11266" name="Picture 2" descr="http://www.frenchcaribbean.com/Martinique/info/images/SunsetSaline.jpg"/>
          <p:cNvPicPr>
            <a:picLocks noChangeAspect="1" noChangeArrowheads="1"/>
          </p:cNvPicPr>
          <p:nvPr/>
        </p:nvPicPr>
        <p:blipFill>
          <a:blip r:embed="rId2" cstate="print"/>
          <a:srcRect r="8333"/>
          <a:stretch>
            <a:fillRect/>
          </a:stretch>
        </p:blipFill>
        <p:spPr bwMode="auto">
          <a:xfrm>
            <a:off x="304800" y="3276600"/>
            <a:ext cx="4191000" cy="3048000"/>
          </a:xfrm>
          <a:prstGeom prst="rect">
            <a:avLst/>
          </a:prstGeom>
          <a:noFill/>
        </p:spPr>
      </p:pic>
      <p:pic>
        <p:nvPicPr>
          <p:cNvPr id="11272" name="Picture 8" descr="http://images.fanpop.com/images/image_uploads/Eiffel-Tower-paris-215498_1024_6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9017" y="3276600"/>
            <a:ext cx="4354983" cy="290512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59436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Kristen ITC" pitchFamily="66" charset="0"/>
              </a:rPr>
              <a:t>1.					2.</a:t>
            </a:r>
            <a:endParaRPr lang="en-US" sz="44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D</a:t>
            </a:r>
            <a:r>
              <a:rPr lang="en-US" sz="3600" b="1" dirty="0" smtClean="0">
                <a:solidFill>
                  <a:srgbClr val="FFC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O</a:t>
            </a:r>
            <a:r>
              <a:rPr lang="en-US" sz="36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N</a:t>
            </a:r>
            <a:r>
              <a:rPr lang="en-US" sz="3600" b="1" dirty="0">
                <a:solidFill>
                  <a:srgbClr val="00B05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O</a:t>
            </a:r>
            <a:r>
              <a:rPr lang="en-US" sz="3600" b="1" dirty="0">
                <a:solidFill>
                  <a:srgbClr val="0070C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W</a:t>
            </a:r>
            <a:r>
              <a:rPr lang="en-US" sz="3600" b="1" dirty="0">
                <a:solidFill>
                  <a:srgbClr val="7030A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:</a:t>
            </a:r>
            <a:r>
              <a:rPr lang="en-US" sz="3600" b="1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</a:t>
            </a:r>
            <a:r>
              <a:rPr lang="en-US" sz="2800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Ecrivez</a:t>
            </a:r>
            <a:r>
              <a:rPr lang="en-US" sz="2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Martinique </a:t>
            </a:r>
            <a:r>
              <a:rPr lang="en-US" sz="2800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ou</a:t>
            </a:r>
            <a:r>
              <a:rPr lang="en-US" sz="2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Paris</a:t>
            </a:r>
            <a:endParaRPr lang="en-US" sz="2800" dirty="0">
              <a:latin typeface="Kristen ITC" pitchFamily="66" charset="0"/>
            </a:endParaRPr>
          </a:p>
        </p:txBody>
      </p:sp>
      <p:pic>
        <p:nvPicPr>
          <p:cNvPr id="11270" name="Picture 6" descr="http://www.travelagentcentral.com/files/nodes/years/2010/20614/MartiniqueCulture_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524000"/>
            <a:ext cx="2895600" cy="4343400"/>
          </a:xfrm>
          <a:prstGeom prst="rect">
            <a:avLst/>
          </a:prstGeom>
          <a:noFill/>
        </p:spPr>
      </p:pic>
      <p:pic>
        <p:nvPicPr>
          <p:cNvPr id="16386" name="Picture 2" descr="http://mystylefest.files.wordpress.com/2010/10/nina-ricci_1.jpg?w=320&amp;h=4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295400"/>
            <a:ext cx="3048000" cy="4572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59436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Kristen ITC" pitchFamily="66" charset="0"/>
              </a:rPr>
              <a:t>3.					4.</a:t>
            </a:r>
            <a:endParaRPr lang="en-US" sz="44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D</a:t>
            </a:r>
            <a:r>
              <a:rPr lang="en-US" sz="3600" b="1" dirty="0" smtClean="0">
                <a:solidFill>
                  <a:srgbClr val="FFC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O</a:t>
            </a:r>
            <a:r>
              <a:rPr lang="en-US" sz="36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N</a:t>
            </a:r>
            <a:r>
              <a:rPr lang="en-US" sz="3600" b="1" dirty="0">
                <a:solidFill>
                  <a:srgbClr val="00B05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O</a:t>
            </a:r>
            <a:r>
              <a:rPr lang="en-US" sz="3600" b="1" dirty="0">
                <a:solidFill>
                  <a:srgbClr val="0070C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W</a:t>
            </a:r>
            <a:r>
              <a:rPr lang="en-US" sz="3600" b="1" dirty="0">
                <a:solidFill>
                  <a:srgbClr val="7030A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:</a:t>
            </a:r>
            <a:r>
              <a:rPr lang="en-US" sz="3600" b="1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</a:t>
            </a:r>
            <a:r>
              <a:rPr lang="en-US" sz="2800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Ecrivez</a:t>
            </a:r>
            <a:r>
              <a:rPr lang="en-US" sz="2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Martinique </a:t>
            </a:r>
            <a:r>
              <a:rPr lang="en-US" sz="2800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ou</a:t>
            </a:r>
            <a:r>
              <a:rPr lang="en-US" sz="2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Paris</a:t>
            </a:r>
            <a:endParaRPr lang="en-US" sz="2800" dirty="0">
              <a:latin typeface="Kristen ITC" pitchFamily="66" charset="0"/>
            </a:endParaRPr>
          </a:p>
        </p:txBody>
      </p:sp>
      <p:pic>
        <p:nvPicPr>
          <p:cNvPr id="11268" name="Picture 4" descr="http://voyagez.branchez-vous.com/destination_suggeree/upload/2007/04/00Saint-Pierre_Martinique2_Claude%20Mornea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2819400"/>
            <a:ext cx="2743768" cy="3656087"/>
          </a:xfrm>
          <a:prstGeom prst="rect">
            <a:avLst/>
          </a:prstGeom>
          <a:noFill/>
        </p:spPr>
      </p:pic>
      <p:pic>
        <p:nvPicPr>
          <p:cNvPr id="15362" name="Picture 2" descr="http://abcparis.com/wp-content/uploads/2009/11/Champs_Elysees_Paris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43000"/>
            <a:ext cx="6019800" cy="244231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3657600"/>
            <a:ext cx="1600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Kristen ITC" pitchFamily="66" charset="0"/>
              </a:rPr>
              <a:t>5.	</a:t>
            </a:r>
            <a:endParaRPr lang="en-US" sz="44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5638800"/>
            <a:ext cx="1600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Kristen ITC" pitchFamily="66" charset="0"/>
              </a:rPr>
              <a:t>6.	</a:t>
            </a:r>
            <a:endParaRPr lang="en-US" sz="44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D</a:t>
            </a:r>
            <a:r>
              <a:rPr lang="en-US" sz="3600" b="1" dirty="0" smtClean="0">
                <a:solidFill>
                  <a:srgbClr val="FFC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O</a:t>
            </a:r>
            <a:r>
              <a:rPr lang="en-US" sz="36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N</a:t>
            </a:r>
            <a:r>
              <a:rPr lang="en-US" sz="3600" b="1" dirty="0">
                <a:solidFill>
                  <a:srgbClr val="00B05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O</a:t>
            </a:r>
            <a:r>
              <a:rPr lang="en-US" sz="3600" b="1" dirty="0">
                <a:solidFill>
                  <a:srgbClr val="0070C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W</a:t>
            </a:r>
            <a:r>
              <a:rPr lang="en-US" sz="3600" b="1" dirty="0">
                <a:solidFill>
                  <a:srgbClr val="7030A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:</a:t>
            </a:r>
            <a:r>
              <a:rPr lang="en-US" sz="3600" b="1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</a:t>
            </a:r>
            <a:r>
              <a:rPr lang="en-US" sz="2800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Ecrivez</a:t>
            </a:r>
            <a:r>
              <a:rPr lang="en-US" sz="2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Martinique </a:t>
            </a:r>
            <a:r>
              <a:rPr lang="en-US" sz="2800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ou</a:t>
            </a:r>
            <a:r>
              <a:rPr lang="en-US" sz="2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Paris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9436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Kristen ITC" pitchFamily="66" charset="0"/>
              </a:rPr>
              <a:t>7.					8.</a:t>
            </a:r>
            <a:endParaRPr lang="en-US" sz="4400" dirty="0">
              <a:latin typeface="Kristen ITC" pitchFamily="66" charset="0"/>
            </a:endParaRPr>
          </a:p>
        </p:txBody>
      </p:sp>
      <p:pic>
        <p:nvPicPr>
          <p:cNvPr id="17410" name="Picture 2" descr="http://www.vte.qc.ca/uploads/Images/Paris/800px-DSC00733_Notre_Dame_Paris_from_ea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0"/>
            <a:ext cx="4038600" cy="3028950"/>
          </a:xfrm>
          <a:prstGeom prst="rect">
            <a:avLst/>
          </a:prstGeom>
          <a:noFill/>
        </p:spPr>
      </p:pic>
      <p:pic>
        <p:nvPicPr>
          <p:cNvPr id="17412" name="Picture 4" descr="http://www.vue-turquoise.com/images/surf%20pl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362200"/>
            <a:ext cx="4572000" cy="3063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D</a:t>
            </a:r>
            <a:r>
              <a:rPr lang="en-US" sz="3600" b="1" dirty="0" smtClean="0">
                <a:solidFill>
                  <a:srgbClr val="FFC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O</a:t>
            </a:r>
            <a:r>
              <a:rPr lang="en-US" sz="36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N</a:t>
            </a:r>
            <a:r>
              <a:rPr lang="en-US" sz="3600" b="1" dirty="0">
                <a:solidFill>
                  <a:srgbClr val="00B05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O</a:t>
            </a:r>
            <a:r>
              <a:rPr lang="en-US" sz="3600" b="1" dirty="0">
                <a:solidFill>
                  <a:srgbClr val="0070C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W</a:t>
            </a:r>
            <a:r>
              <a:rPr lang="en-US" sz="3600" b="1" dirty="0">
                <a:solidFill>
                  <a:srgbClr val="7030A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:</a:t>
            </a:r>
            <a:r>
              <a:rPr lang="en-US" sz="3600" b="1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</a:t>
            </a:r>
            <a:r>
              <a:rPr lang="en-US" sz="2800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Ecrivez</a:t>
            </a:r>
            <a:r>
              <a:rPr lang="en-US" sz="2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Martinique </a:t>
            </a:r>
            <a:r>
              <a:rPr lang="en-US" sz="2800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ou</a:t>
            </a:r>
            <a:r>
              <a:rPr lang="en-US" sz="2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Paris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200" y="5715000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Kristen ITC" pitchFamily="66" charset="0"/>
              </a:rPr>
              <a:t>9.	</a:t>
            </a:r>
            <a:endParaRPr lang="en-US" sz="4400" dirty="0">
              <a:latin typeface="Kristen ITC" pitchFamily="66" charset="0"/>
            </a:endParaRPr>
          </a:p>
        </p:txBody>
      </p:sp>
    </p:spTree>
    <p:controls>
      <p:control spid="18434" name="Zoukvid" r:id="rId2" imgW="5410080" imgH="411480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D</a:t>
            </a:r>
            <a:r>
              <a:rPr lang="en-US" sz="3600" b="1" dirty="0" smtClean="0">
                <a:solidFill>
                  <a:srgbClr val="FFC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O</a:t>
            </a:r>
            <a:r>
              <a:rPr lang="en-US" sz="36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N</a:t>
            </a:r>
            <a:r>
              <a:rPr lang="en-US" sz="3600" b="1" dirty="0">
                <a:solidFill>
                  <a:srgbClr val="00B05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O</a:t>
            </a:r>
            <a:r>
              <a:rPr lang="en-US" sz="3600" b="1" dirty="0">
                <a:solidFill>
                  <a:srgbClr val="0070C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W</a:t>
            </a:r>
            <a:r>
              <a:rPr lang="en-US" sz="3600" b="1" dirty="0">
                <a:solidFill>
                  <a:srgbClr val="7030A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:</a:t>
            </a:r>
            <a:r>
              <a:rPr lang="en-US" sz="3600" b="1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</a:t>
            </a:r>
            <a:r>
              <a:rPr lang="en-US" sz="2800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Ecrivez</a:t>
            </a:r>
            <a:r>
              <a:rPr lang="en-US" sz="2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Martinique </a:t>
            </a:r>
            <a:r>
              <a:rPr lang="en-US" sz="2800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ou</a:t>
            </a:r>
            <a:r>
              <a:rPr lang="en-US" sz="28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 Paris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47800" y="5257800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Kristen ITC" pitchFamily="66" charset="0"/>
              </a:rPr>
              <a:t>10.	</a:t>
            </a:r>
            <a:endParaRPr lang="en-US" sz="4400" dirty="0">
              <a:latin typeface="Kristen ITC" pitchFamily="66" charset="0"/>
            </a:endParaRPr>
          </a:p>
        </p:txBody>
      </p:sp>
    </p:spTree>
    <p:controls>
      <p:control spid="19458" name="cancan" r:id="rId2" imgW="5029200" imgH="403848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66</Words>
  <Application>Microsoft Office PowerPoint</Application>
  <PresentationFormat>On-screen Show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8</cp:revision>
  <dcterms:created xsi:type="dcterms:W3CDTF">2010-11-17T20:43:21Z</dcterms:created>
  <dcterms:modified xsi:type="dcterms:W3CDTF">2010-11-18T11:26:04Z</dcterms:modified>
</cp:coreProperties>
</file>